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6651288" cy="9363075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50" d="100"/>
          <a:sy n="50" d="100"/>
        </p:scale>
        <p:origin x="-774" y="-84"/>
      </p:cViewPr>
      <p:guideLst>
        <p:guide orient="horz" pos="2949"/>
        <p:guide pos="524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8848" y="2908624"/>
            <a:ext cx="14153595" cy="200699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7693" y="5305742"/>
            <a:ext cx="11655902" cy="239278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84905" y="374959"/>
            <a:ext cx="6822403" cy="798895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4805" y="374959"/>
            <a:ext cx="20192578" cy="798895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5338" y="6016645"/>
            <a:ext cx="14153595" cy="185961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5338" y="3968471"/>
            <a:ext cx="14153595" cy="204817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2565" y="2184719"/>
            <a:ext cx="7354319" cy="617919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64406" y="2184719"/>
            <a:ext cx="7354319" cy="617919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2565" y="2095856"/>
            <a:ext cx="7357211" cy="87345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2565" y="2969308"/>
            <a:ext cx="7357211" cy="53946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458625" y="2095856"/>
            <a:ext cx="7360101" cy="87345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458625" y="2969308"/>
            <a:ext cx="7360101" cy="539460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566" y="372789"/>
            <a:ext cx="5478159" cy="158652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10192" y="372791"/>
            <a:ext cx="9308533" cy="79911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2566" y="1959312"/>
            <a:ext cx="5478159" cy="640460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3770" y="6554152"/>
            <a:ext cx="9990773" cy="77375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63770" y="836608"/>
            <a:ext cx="9990773" cy="56178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63770" y="7327907"/>
            <a:ext cx="9990773" cy="10988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2566" y="374957"/>
            <a:ext cx="14986159" cy="1560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2566" y="2184719"/>
            <a:ext cx="14986159" cy="61791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2565" y="8678185"/>
            <a:ext cx="3885301" cy="498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09341-51FA-42D5-8014-964C0199BEBE}" type="datetimeFigureOut">
              <a:rPr lang="en-US" smtClean="0"/>
              <a:pPr/>
              <a:t>10/21/2016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89190" y="8678185"/>
            <a:ext cx="5272908" cy="498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933424" y="8678185"/>
            <a:ext cx="3885301" cy="498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BDDEC-F3EB-48F2-8056-16BC95CD4F5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:\astrolok\ppt\jpg\80 to Slide\80 to 89 slide\80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:\astrolok\ppt\jpg\80 to Slide\80 to 89 slide\8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:\astrolok\ppt\jpg\80 to Slide\80 to 89 slide\8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:\astrolok\ppt\jpg\80 to Slide\80 to 89 slide\8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:\astrolok\ppt\jpg\80 to Slide\80 to 89 slide\8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:\astrolok\ppt\jpg\80 to Slide\80 to 89 slide\8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:\astrolok\ppt\jpg\80 to Slide\80 to 89 slide\8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:\astrolok\ppt\jpg\80 to Slide\80 to 89 slide\8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:\astrolok\ppt\jpg\80 to Slide\80 to 89 slide\8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:\astrolok\ppt\jpg\80 to Slide\80 to 89 slide\8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Office PowerPoint</Application>
  <PresentationFormat>Custom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main</dc:creator>
  <cp:lastModifiedBy>main</cp:lastModifiedBy>
  <cp:revision>6</cp:revision>
  <dcterms:created xsi:type="dcterms:W3CDTF">2016-09-03T13:40:35Z</dcterms:created>
  <dcterms:modified xsi:type="dcterms:W3CDTF">2016-10-21T12:39:41Z</dcterms:modified>
</cp:coreProperties>
</file>

<file path=docProps/thumbnail.jpeg>
</file>